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32" y="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futur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50456">
            <a:off x="-679120" y="21648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prépare</a:t>
            </a:r>
            <a:r>
              <a:rPr lang="fr-FR" sz="3600" dirty="0"/>
              <a:t> un gâteau.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53138BF-0943-407B-9A4A-E2079C9D003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102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préparera</a:t>
            </a:r>
            <a:r>
              <a:rPr lang="fr-FR" sz="3600" dirty="0"/>
              <a:t> un gâteau.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09AF532-FB7E-4383-819B-2FE9B98A9D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8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porte</a:t>
            </a:r>
            <a:r>
              <a:rPr lang="fr-FR" sz="3600" dirty="0"/>
              <a:t> des nouveaux vêtements.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FB2BB4-FEF5-47BD-8165-DC5FBE222A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89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>
                <a:solidFill>
                  <a:srgbClr val="FF0000"/>
                </a:solidFill>
              </a:rPr>
              <a:t>portera</a:t>
            </a:r>
            <a:r>
              <a:rPr lang="fr-FR" sz="3600" dirty="0"/>
              <a:t> des nouveaux vêtements.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82160B3-0EC5-4B28-8B30-A71DC408998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2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</a:t>
            </a:r>
            <a:r>
              <a:rPr lang="fr-FR" sz="3600" u="sng" dirty="0"/>
              <a:t>arrose</a:t>
            </a:r>
            <a:r>
              <a:rPr lang="fr-FR" sz="3600" dirty="0"/>
              <a:t> ses plantations.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 jardinier </a:t>
            </a:r>
            <a:r>
              <a:rPr lang="fr-FR" sz="3600" dirty="0">
                <a:solidFill>
                  <a:srgbClr val="FF0000"/>
                </a:solidFill>
              </a:rPr>
              <a:t>arrosera</a:t>
            </a:r>
            <a:r>
              <a:rPr lang="fr-FR" sz="3600" dirty="0"/>
              <a:t> ses plantations.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FA5A898-9C68-4BCF-9234-6F20512FC70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Les salades </a:t>
            </a:r>
            <a:r>
              <a:rPr lang="fr-FR" sz="3600" u="sng" dirty="0"/>
              <a:t>poussent</a:t>
            </a:r>
            <a:r>
              <a:rPr lang="fr-FR" sz="3600" dirty="0"/>
              <a:t> vite.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535CDF8-D840-4200-A7FA-3666FE6F0A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7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Les salades </a:t>
            </a:r>
            <a:r>
              <a:rPr lang="fr-FR" sz="3600" u="sng" dirty="0">
                <a:solidFill>
                  <a:srgbClr val="FF0000"/>
                </a:solidFill>
              </a:rPr>
              <a:t>pousseront</a:t>
            </a:r>
            <a:r>
              <a:rPr lang="fr-FR" sz="3600" dirty="0"/>
              <a:t> vite.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CB594E7-B050-4EA6-BF0F-C58B1D07F5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74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/>
              <a:t>arrivez</a:t>
            </a:r>
            <a:r>
              <a:rPr lang="fr-FR" sz="3600" dirty="0"/>
              <a:t> enfin !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0786CF-E345-4F96-94D9-D2F4E134CC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1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Vous </a:t>
            </a:r>
            <a:r>
              <a:rPr lang="fr-FR" sz="3600" u="sng" dirty="0">
                <a:solidFill>
                  <a:srgbClr val="FF0000"/>
                </a:solidFill>
              </a:rPr>
              <a:t>arriverez</a:t>
            </a:r>
            <a:r>
              <a:rPr lang="fr-FR" sz="3600" dirty="0"/>
              <a:t> enfin !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39A2B4B-31BD-4417-9A8C-BA8DD03646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3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Transpose au futur.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/>
              <a:t>devons</a:t>
            </a:r>
            <a:r>
              <a:rPr lang="fr-FR" sz="3600" dirty="0"/>
              <a:t> vite rentrer à la maison.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88135F6-6AA4-45EF-8D6C-C3BFAE6DF7D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135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Nous </a:t>
            </a:r>
            <a:r>
              <a:rPr lang="fr-FR" sz="3600" u="sng" dirty="0">
                <a:solidFill>
                  <a:srgbClr val="FF0000"/>
                </a:solidFill>
              </a:rPr>
              <a:t>devrons</a:t>
            </a:r>
            <a:r>
              <a:rPr lang="fr-FR" sz="3600" dirty="0"/>
              <a:t> vite rentrer à la maison.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26C00B4-E483-4C25-889F-2E16249780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3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39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157</Words>
  <Application>Microsoft Office PowerPoint</Application>
  <PresentationFormat>Grand écran</PresentationFormat>
  <Paragraphs>66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3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  <vt:lpstr>Transpose au futur.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2022-02-02T07:22:50Z</dcterms:modified>
</cp:coreProperties>
</file>